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182" autoAdjust="0"/>
  </p:normalViewPr>
  <p:slideViewPr>
    <p:cSldViewPr snapToGrid="0">
      <p:cViewPr varScale="1">
        <p:scale>
          <a:sx n="107" d="100"/>
          <a:sy n="107" d="100"/>
        </p:scale>
        <p:origin x="61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A5E70-1112-4A99-BB64-FD1C6B6825AC}" type="datetimeFigureOut">
              <a:rPr lang="zh-TW" altLang="en-US" smtClean="0"/>
              <a:t>2023/12/20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55E8F-1A1B-4369-A79D-E0B377CF65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7980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A5E70-1112-4A99-BB64-FD1C6B6825AC}" type="datetimeFigureOut">
              <a:rPr lang="zh-TW" altLang="en-US" smtClean="0"/>
              <a:t>2023/12/20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55E8F-1A1B-4369-A79D-E0B377CF65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7491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A5E70-1112-4A99-BB64-FD1C6B6825AC}" type="datetimeFigureOut">
              <a:rPr lang="zh-TW" altLang="en-US" smtClean="0"/>
              <a:t>2023/12/20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55E8F-1A1B-4369-A79D-E0B377CF65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7033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A5E70-1112-4A99-BB64-FD1C6B6825AC}" type="datetimeFigureOut">
              <a:rPr lang="zh-TW" altLang="en-US" smtClean="0"/>
              <a:t>2023/12/20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55E8F-1A1B-4369-A79D-E0B377CF65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4751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A5E70-1112-4A99-BB64-FD1C6B6825AC}" type="datetimeFigureOut">
              <a:rPr lang="zh-TW" altLang="en-US" smtClean="0"/>
              <a:t>2023/12/20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55E8F-1A1B-4369-A79D-E0B377CF65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6793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A5E70-1112-4A99-BB64-FD1C6B6825AC}" type="datetimeFigureOut">
              <a:rPr lang="zh-TW" altLang="en-US" smtClean="0"/>
              <a:t>2023/12/20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55E8F-1A1B-4369-A79D-E0B377CF65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8322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A5E70-1112-4A99-BB64-FD1C6B6825AC}" type="datetimeFigureOut">
              <a:rPr lang="zh-TW" altLang="en-US" smtClean="0"/>
              <a:t>2023/12/20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55E8F-1A1B-4369-A79D-E0B377CF65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461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A5E70-1112-4A99-BB64-FD1C6B6825AC}" type="datetimeFigureOut">
              <a:rPr lang="zh-TW" altLang="en-US" smtClean="0"/>
              <a:t>2023/12/20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55E8F-1A1B-4369-A79D-E0B377CF65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8470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A5E70-1112-4A99-BB64-FD1C6B6825AC}" type="datetimeFigureOut">
              <a:rPr lang="zh-TW" altLang="en-US" smtClean="0"/>
              <a:t>2023/12/20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55E8F-1A1B-4369-A79D-E0B377CF65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231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A5E70-1112-4A99-BB64-FD1C6B6825AC}" type="datetimeFigureOut">
              <a:rPr lang="zh-TW" altLang="en-US" smtClean="0"/>
              <a:t>2023/12/20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55E8F-1A1B-4369-A79D-E0B377CF65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5470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A5E70-1112-4A99-BB64-FD1C6B6825AC}" type="datetimeFigureOut">
              <a:rPr lang="zh-TW" altLang="en-US" smtClean="0"/>
              <a:t>2023/12/20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55E8F-1A1B-4369-A79D-E0B377CF65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1185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A5E70-1112-4A99-BB64-FD1C6B6825AC}" type="datetimeFigureOut">
              <a:rPr lang="zh-TW" altLang="en-US" smtClean="0"/>
              <a:t>2023/12/20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55E8F-1A1B-4369-A79D-E0B377CF65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69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259128"/>
              </p:ext>
            </p:extLst>
          </p:nvPr>
        </p:nvGraphicFramePr>
        <p:xfrm>
          <a:off x="0" y="2"/>
          <a:ext cx="12192000" cy="698306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3806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11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16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kern="100" dirty="0">
                          <a:effectLst/>
                          <a:latin typeface="+mj-ea"/>
                          <a:ea typeface="+mj-ea"/>
                        </a:rPr>
                        <a:t> </a:t>
                      </a:r>
                      <a:endParaRPr lang="zh-TW" sz="1500" kern="1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indent="533400" algn="ctr"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en-US" altLang="zh-TW" sz="1800" kern="100" dirty="0" smtClean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800" kern="100" dirty="0" smtClean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zh-TW" sz="1800" kern="100" dirty="0" smtClean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1/18</a:t>
                      </a:r>
                      <a:r>
                        <a:rPr lang="zh-TW" altLang="en-US" sz="18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（四）</a:t>
                      </a:r>
                      <a:endParaRPr lang="zh-TW" sz="1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6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 dirty="0" smtClean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08:</a:t>
                      </a:r>
                      <a:r>
                        <a:rPr lang="en-US" altLang="zh-TW" sz="1600" b="1" kern="100" dirty="0" smtClean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1" kern="100" dirty="0" smtClean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0~09:00</a:t>
                      </a:r>
                      <a:endParaRPr lang="zh-TW" sz="1600" b="1" kern="100" dirty="0"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indent="533400" algn="ctr">
                        <a:spcAft>
                          <a:spcPts val="0"/>
                        </a:spcAft>
                      </a:pPr>
                      <a:r>
                        <a:rPr lang="zh-TW" altLang="en-US" sz="15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報到及入場</a:t>
                      </a:r>
                      <a:endParaRPr lang="zh-TW" sz="15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6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kern="100" dirty="0" smtClean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09:00~09:10</a:t>
                      </a:r>
                      <a:endParaRPr lang="zh-TW" altLang="zh-TW" sz="1600" b="1" kern="100" dirty="0" smtClean="0"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indent="533400" algn="ctr">
                        <a:spcAft>
                          <a:spcPts val="0"/>
                        </a:spcAft>
                      </a:pPr>
                      <a:r>
                        <a:rPr lang="zh-TW" altLang="en-US" sz="15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主持人致詞</a:t>
                      </a:r>
                      <a:endParaRPr lang="zh-TW" sz="15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2815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 smtClean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09:10~10:</a:t>
                      </a:r>
                      <a:r>
                        <a:rPr lang="en-US" altLang="zh-TW" sz="1600" b="1" kern="100" dirty="0" smtClean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1600" b="1" kern="100" dirty="0" smtClean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0</a:t>
                      </a:r>
                      <a:endParaRPr lang="zh-TW" sz="1600" b="1" kern="100" dirty="0"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5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fMRI</a:t>
                      </a:r>
                      <a:r>
                        <a:rPr lang="zh-TW" altLang="en-US" sz="15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神經影像研究：從入門到應用</a:t>
                      </a:r>
                      <a:endParaRPr lang="en-US" altLang="zh-TW" sz="1500" b="1" kern="1200" dirty="0" smtClean="0">
                        <a:solidFill>
                          <a:schemeClr val="dk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500" b="1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張惠娟 助理教授   臺北醫學大學  心智意識與腦科學研究所</a:t>
                      </a: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6337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 smtClean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10:</a:t>
                      </a:r>
                      <a:r>
                        <a:rPr lang="en-US" altLang="zh-TW" sz="1600" b="1" kern="100" dirty="0" smtClean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1600" b="1" kern="100" dirty="0" smtClean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0~1</a:t>
                      </a:r>
                      <a:r>
                        <a:rPr lang="en-US" altLang="zh-TW" sz="1600" b="1" kern="100" dirty="0" smtClean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1600" b="1" kern="100" dirty="0" smtClean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altLang="zh-TW" sz="1600" b="1" kern="100" dirty="0" smtClean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600" b="1" kern="100" dirty="0" smtClean="0"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0</a:t>
                      </a:r>
                      <a:endParaRPr lang="zh-TW" sz="1600" b="1" kern="100" dirty="0"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5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茶敘</a:t>
                      </a: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2815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zh-TW" sz="16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16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altLang="zh-TW" sz="16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6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0~1</a:t>
                      </a:r>
                      <a:r>
                        <a:rPr lang="en-US" altLang="zh-TW" sz="16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6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altLang="zh-TW" sz="16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6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0</a:t>
                      </a:r>
                      <a:endParaRPr lang="zh-TW" sz="16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5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fMRI</a:t>
                      </a:r>
                      <a:r>
                        <a:rPr lang="zh-TW" altLang="en-US" sz="15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研究發想與實驗設計考量</a:t>
                      </a:r>
                      <a:endParaRPr lang="en-US" altLang="zh-TW" sz="1500" b="1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5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姚在府 教授   國立清華大學 竹師教育學院</a:t>
                      </a: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4385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zh-TW" sz="16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6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altLang="zh-TW" sz="16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6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0~1</a:t>
                      </a:r>
                      <a:r>
                        <a:rPr lang="en-US" altLang="zh-TW" sz="16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6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altLang="zh-TW" sz="16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16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0</a:t>
                      </a:r>
                      <a:endParaRPr lang="zh-TW" sz="16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altLang="zh-TW" sz="1500" b="1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5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【</a:t>
                      </a:r>
                      <a:r>
                        <a:rPr lang="en-US" altLang="zh-TW" sz="1500" b="1" kern="100" dirty="0" err="1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Hands-on】fMRI</a:t>
                      </a:r>
                      <a:r>
                        <a:rPr lang="zh-TW" altLang="en-US" sz="15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分析實作</a:t>
                      </a:r>
                      <a:r>
                        <a:rPr lang="en-US" altLang="zh-TW" sz="15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: Mango</a:t>
                      </a:r>
                      <a:r>
                        <a:rPr lang="zh-TW" altLang="en-US" sz="15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視覺化呈現與資料檢視</a:t>
                      </a:r>
                      <a:endParaRPr lang="en-US" altLang="zh-TW" sz="1500" b="1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altLang="zh-TW" sz="1500" b="1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5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吳昌衛 教授</a:t>
                      </a:r>
                      <a:r>
                        <a:rPr lang="zh-TW" altLang="en-US" sz="15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  臺北醫學大學  心智意識與腦科學研究所</a:t>
                      </a:r>
                      <a:endParaRPr lang="en-US" altLang="zh-TW" sz="1500" b="1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828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12:00~13:30</a:t>
                      </a:r>
                      <a:endParaRPr lang="zh-TW" sz="16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5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午休</a:t>
                      </a:r>
                      <a:endParaRPr lang="en-US" altLang="zh-TW" sz="1500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6281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13:30~15:00</a:t>
                      </a:r>
                      <a:endParaRPr lang="zh-TW" sz="16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5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【</a:t>
                      </a:r>
                      <a:r>
                        <a:rPr lang="en-US" altLang="zh-TW" sz="1500" b="1" kern="100" dirty="0" err="1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Hands-on】fMRI</a:t>
                      </a:r>
                      <a:r>
                        <a:rPr lang="zh-TW" altLang="en-US" sz="15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分析實作</a:t>
                      </a:r>
                      <a:r>
                        <a:rPr lang="en-US" altLang="zh-TW" sz="15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:SPM</a:t>
                      </a:r>
                      <a:r>
                        <a:rPr lang="zh-TW" altLang="en-US" sz="15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前處理與線性回歸分析</a:t>
                      </a:r>
                      <a:endParaRPr lang="en-US" altLang="zh-TW" sz="1500" b="1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5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許艾伶 助理教授</a:t>
                      </a:r>
                      <a:r>
                        <a:rPr lang="zh-TW" altLang="en-US" sz="15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  </a:t>
                      </a:r>
                      <a:r>
                        <a:rPr lang="zh-TW" altLang="zh-TW" sz="15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長庚大學</a:t>
                      </a:r>
                      <a:r>
                        <a:rPr lang="zh-TW" altLang="en-US" sz="15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 </a:t>
                      </a:r>
                      <a:r>
                        <a:rPr lang="zh-TW" altLang="zh-TW" sz="15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人工智慧學士學位學程</a:t>
                      </a:r>
                      <a:endParaRPr lang="en-US" altLang="zh-TW" sz="1500" b="1" kern="1200" dirty="0" smtClean="0">
                        <a:solidFill>
                          <a:schemeClr val="dk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2240342436"/>
                  </a:ext>
                </a:extLst>
              </a:tr>
              <a:tr h="32633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15:00~15:20</a:t>
                      </a:r>
                      <a:endParaRPr lang="zh-TW" sz="16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500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茶敘</a:t>
                      </a: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2597006119"/>
                  </a:ext>
                </a:extLst>
              </a:tr>
              <a:tr h="66281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15:20~16:20</a:t>
                      </a:r>
                      <a:endParaRPr lang="zh-TW" sz="16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5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【</a:t>
                      </a:r>
                      <a:r>
                        <a:rPr lang="en-US" altLang="zh-TW" sz="1500" b="1" kern="100" dirty="0" err="1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Hands-on】fMRI</a:t>
                      </a:r>
                      <a:r>
                        <a:rPr lang="zh-TW" altLang="en-US" sz="15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分析實作</a:t>
                      </a:r>
                      <a:r>
                        <a:rPr lang="en-US" altLang="zh-TW" sz="15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:SPM</a:t>
                      </a:r>
                      <a:r>
                        <a:rPr lang="zh-TW" altLang="en-US" sz="15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群組分析</a:t>
                      </a:r>
                      <a:endParaRPr lang="en-US" altLang="zh-TW" sz="1500" b="1" kern="100" dirty="0" smtClean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5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李宜恬 副研究員  臺北醫學大學　神經醫學研究中心</a:t>
                      </a: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260752195"/>
                  </a:ext>
                </a:extLst>
              </a:tr>
              <a:tr h="95477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16:20~16:50</a:t>
                      </a:r>
                      <a:endParaRPr lang="zh-TW" sz="16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5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【Panel </a:t>
                      </a:r>
                      <a:r>
                        <a:rPr lang="en-US" altLang="zh-TW" sz="1500" b="1" kern="100" dirty="0" err="1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Discussion】fMRI</a:t>
                      </a:r>
                      <a:r>
                        <a:rPr lang="zh-TW" altLang="en-US" sz="15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研究實務考量</a:t>
                      </a:r>
                      <a:r>
                        <a:rPr lang="en-US" altLang="zh-TW" sz="15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Q&amp;A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500" b="1" kern="1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吳昌衛 教授     臺北醫學大學  心智意識與腦科學研究所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5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許艾伶 助理教授</a:t>
                      </a:r>
                      <a:r>
                        <a:rPr lang="zh-TW" altLang="en-US" sz="15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  </a:t>
                      </a:r>
                      <a:r>
                        <a:rPr lang="zh-TW" altLang="zh-TW" sz="15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長庚大學</a:t>
                      </a:r>
                      <a:r>
                        <a:rPr lang="zh-TW" altLang="en-US" sz="15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 </a:t>
                      </a:r>
                      <a:r>
                        <a:rPr lang="zh-TW" altLang="zh-TW" sz="1500" b="1" kern="1200" dirty="0" smtClean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人工智慧學士學位學程</a:t>
                      </a:r>
                      <a:endParaRPr lang="en-US" altLang="zh-TW" sz="1500" b="1" kern="1200" dirty="0" smtClean="0">
                        <a:solidFill>
                          <a:schemeClr val="dk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2578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600" b="1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16:50~17:00</a:t>
                      </a:r>
                      <a:endParaRPr lang="zh-TW" sz="16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500" kern="100" dirty="0" smtClean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5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【</a:t>
                      </a:r>
                      <a:r>
                        <a:rPr lang="zh-TW" altLang="zh-TW" sz="1500" kern="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結語</a:t>
                      </a:r>
                      <a:r>
                        <a:rPr lang="zh-TW" altLang="zh-TW" sz="15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】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500" kern="1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536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171</Words>
  <Application>Microsoft Office PowerPoint</Application>
  <PresentationFormat>寬螢幕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tung hsu</cp:lastModifiedBy>
  <cp:revision>37</cp:revision>
  <dcterms:created xsi:type="dcterms:W3CDTF">2017-12-18T03:09:59Z</dcterms:created>
  <dcterms:modified xsi:type="dcterms:W3CDTF">2023-12-20T07:25:51Z</dcterms:modified>
</cp:coreProperties>
</file>